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2" r:id="rId7"/>
    <p:sldId id="261" r:id="rId8"/>
    <p:sldId id="263" r:id="rId9"/>
    <p:sldId id="264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9" autoAdjust="0"/>
    <p:restoredTop sz="94660"/>
  </p:normalViewPr>
  <p:slideViewPr>
    <p:cSldViewPr snapToGrid="0">
      <p:cViewPr varScale="1">
        <p:scale>
          <a:sx n="63" d="100"/>
          <a:sy n="63" d="100"/>
        </p:scale>
        <p:origin x="36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12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025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404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28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932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25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224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371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603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05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2EF40-FD70-44BB-BBB0-11FF8EE3D2F6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9C77-D6D7-4CBC-BDD7-539BFF3A3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248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Century Schoolbook" panose="02040604050505020304" pitchFamily="18" charset="0"/>
              </a:rPr>
              <a:t>Portfolio</a:t>
            </a:r>
            <a:endParaRPr lang="en-US" dirty="0">
              <a:latin typeface="Century Schoolbook" panose="020406040505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Caitlin Watson-Beaton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watsbeaton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124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entury Schoolbook" panose="02040604050505020304" pitchFamily="18" charset="0"/>
              </a:rPr>
              <a:t>Usability &amp; Accessibility</a:t>
            </a:r>
            <a:endParaRPr lang="en-US" dirty="0">
              <a:latin typeface="Century Schoolbook" panose="020406040505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Responsive layout </a:t>
            </a:r>
            <a:r>
              <a:rPr lang="en-US" sz="2000" dirty="0" smtClean="0"/>
              <a:t>using grid-areas &amp; media queries: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Mobile: mostly single-column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Wider: multi-columns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Attempted to include screen-reader stuff, but it got scrapped with the original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025" y="300186"/>
            <a:ext cx="6512014" cy="36630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388" y="2142841"/>
            <a:ext cx="2943036" cy="4556819"/>
          </a:xfrm>
          <a:prstGeom prst="rect">
            <a:avLst/>
          </a:prstGeom>
        </p:spPr>
      </p:pic>
      <p:sp>
        <p:nvSpPr>
          <p:cNvPr id="9" name="5-Point Star 8"/>
          <p:cNvSpPr/>
          <p:nvPr/>
        </p:nvSpPr>
        <p:spPr>
          <a:xfrm>
            <a:off x="4935479" y="3136814"/>
            <a:ext cx="3978454" cy="3385097"/>
          </a:xfrm>
          <a:prstGeom prst="star5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Growth mindset:</a:t>
            </a:r>
          </a:p>
          <a:p>
            <a:pPr algn="ctr"/>
            <a:r>
              <a:rPr lang="en-US" dirty="0" smtClean="0"/>
              <a:t>It can always get better ;)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95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Century Schoolbook" panose="02040604050505020304" pitchFamily="18" charset="0"/>
              </a:rPr>
              <a:t>Brainstorming</a:t>
            </a:r>
            <a:endParaRPr lang="en-US" dirty="0">
              <a:latin typeface="Century Schoolbook" panose="020406040505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(aka the thing I did way too much of)</a:t>
            </a:r>
          </a:p>
          <a:p>
            <a:r>
              <a:rPr lang="en-US" i="1" dirty="0" smtClean="0"/>
              <a:t>Tuesday…Wednesday…Thursday…Friday…and, finally…an IDEA!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103790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0991" y="3451708"/>
            <a:ext cx="3257928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800" dirty="0" smtClean="0">
                <a:latin typeface="Century Schoolbook" panose="02040604050505020304" pitchFamily="18" charset="0"/>
              </a:rPr>
              <a:t>Turns out there’s more to project management than making a </a:t>
            </a:r>
            <a:r>
              <a:rPr lang="en-US" sz="2800" dirty="0" err="1">
                <a:latin typeface="Century Schoolbook" panose="02040604050505020304" pitchFamily="18" charset="0"/>
              </a:rPr>
              <a:t>t</a:t>
            </a:r>
            <a:r>
              <a:rPr lang="en-US" sz="2800" dirty="0" err="1" smtClean="0">
                <a:latin typeface="Century Schoolbook" panose="02040604050505020304" pitchFamily="18" charset="0"/>
              </a:rPr>
              <a:t>rello</a:t>
            </a:r>
            <a:r>
              <a:rPr lang="en-US" sz="2800" dirty="0" smtClean="0">
                <a:latin typeface="Century Schoolbook" panose="02040604050505020304" pitchFamily="18" charset="0"/>
              </a:rPr>
              <a:t> board &amp; a </a:t>
            </a:r>
            <a:r>
              <a:rPr lang="en-US" sz="2800" dirty="0" err="1" smtClean="0">
                <a:latin typeface="Century Schoolbook" panose="02040604050505020304" pitchFamily="18" charset="0"/>
              </a:rPr>
              <a:t>github</a:t>
            </a:r>
            <a:r>
              <a:rPr lang="en-US" sz="2800" dirty="0" smtClean="0">
                <a:latin typeface="Century Schoolbook" panose="02040604050505020304" pitchFamily="18" charset="0"/>
              </a:rPr>
              <a:t> repo.</a:t>
            </a:r>
            <a:endParaRPr lang="en-US" sz="28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27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Century Schoolbook" panose="02040604050505020304" pitchFamily="18" charset="0"/>
              </a:rPr>
              <a:t>“What cool things can I do with pure CSS?”</a:t>
            </a:r>
            <a:endParaRPr lang="en-US" sz="4000" dirty="0">
              <a:latin typeface="Century Schoolbook" panose="020406040505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400" u="sng" dirty="0" smtClean="0"/>
              <a:t>CSS Grid &amp; Shapes</a:t>
            </a:r>
            <a:r>
              <a:rPr lang="en-US" sz="2400" dirty="0" smtClean="0"/>
              <a:t>! Empowering </a:t>
            </a:r>
            <a:r>
              <a:rPr lang="en-US" sz="2400" dirty="0" err="1" smtClean="0"/>
              <a:t>devs</a:t>
            </a:r>
            <a:r>
              <a:rPr lang="en-US" sz="2400" dirty="0" smtClean="0"/>
              <a:t> to get more creative with web layouts – go beyond the typical box layout (header, main, sidebar, footer, </a:t>
            </a:r>
            <a:r>
              <a:rPr lang="en-US" sz="2400" i="1" dirty="0" err="1" smtClean="0"/>
              <a:t>bleh</a:t>
            </a:r>
            <a:r>
              <a:rPr lang="en-US" sz="2400" dirty="0" smtClean="0"/>
              <a:t>).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Watched a lot of videos by Jen Simmons; learned about the history of layouts. We’re entering a shiny new era where it’s possible for </a:t>
            </a:r>
            <a:r>
              <a:rPr lang="en-US" sz="2400" dirty="0" err="1" smtClean="0"/>
              <a:t>devs</a:t>
            </a:r>
            <a:r>
              <a:rPr lang="en-US" sz="2400" dirty="0" smtClean="0"/>
              <a:t> to bring the tradition of </a:t>
            </a:r>
            <a:r>
              <a:rPr lang="en-US" sz="2400" b="1" dirty="0" smtClean="0"/>
              <a:t>editorial design</a:t>
            </a:r>
            <a:r>
              <a:rPr lang="en-US" sz="2400" dirty="0" smtClean="0"/>
              <a:t> (think magazines) to web</a:t>
            </a:r>
            <a:r>
              <a:rPr lang="en-US" sz="2400" dirty="0"/>
              <a:t> </a:t>
            </a:r>
            <a:r>
              <a:rPr lang="en-US" sz="2400" dirty="0" smtClean="0"/>
              <a:t>design.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 smtClean="0"/>
              <a:t>Considered page transitions &amp; animations.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Attracted to “cover sheet” headers that take up the full viewport height (viewport units are the best). Want to stack content (text) over a full-bleed image.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I learned about </a:t>
            </a:r>
            <a:r>
              <a:rPr lang="en-US" i="1" dirty="0" smtClean="0"/>
              <a:t>progressive enhancement</a:t>
            </a:r>
          </a:p>
          <a:p>
            <a:pPr>
              <a:lnSpc>
                <a:spcPct val="160000"/>
              </a:lnSpc>
            </a:pPr>
            <a:endParaRPr lang="en-US" dirty="0" smtClean="0"/>
          </a:p>
          <a:p>
            <a:pPr>
              <a:lnSpc>
                <a:spcPct val="160000"/>
              </a:lnSpc>
            </a:pPr>
            <a:endParaRPr lang="en-US" dirty="0" smtClean="0"/>
          </a:p>
          <a:p>
            <a:pPr>
              <a:lnSpc>
                <a:spcPct val="160000"/>
              </a:lnSpc>
            </a:pPr>
            <a:endParaRPr lang="en-US" dirty="0" smtClean="0"/>
          </a:p>
          <a:p>
            <a:pPr>
              <a:lnSpc>
                <a:spcPct val="160000"/>
              </a:lnSpc>
            </a:pPr>
            <a:endParaRPr lang="en-US" dirty="0" smtClean="0"/>
          </a:p>
          <a:p>
            <a:pPr>
              <a:lnSpc>
                <a:spcPct val="16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68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entury Schoolbook" panose="02040604050505020304" pitchFamily="18" charset="0"/>
              </a:rPr>
              <a:t>Inspiration: Storytelling &amp; Adventure</a:t>
            </a:r>
            <a:endParaRPr lang="en-US" dirty="0">
              <a:latin typeface="Century Schoolbook" panose="020406040505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 smtClean="0"/>
              <a:t>Storybook-style modals that slide in right, like a turning pages.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Botanical typography (illustrative) &amp; drop caps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Personal logo &amp; “Full-Stack Developer” rotated on a downward slant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Dark UI (deep purple): to suggest imagination, mystery, intellect, complexity, power etc.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Literary pull quotes overlaid onto grid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Pen-&amp;-ink fairytale icons, e.g. chipped teacup, scattered amongst the grid items (decorative, hover effects).</a:t>
            </a:r>
          </a:p>
          <a:p>
            <a:pPr>
              <a:lnSpc>
                <a:spcPct val="170000"/>
              </a:lnSpc>
            </a:pPr>
            <a:r>
              <a:rPr lang="en-US" dirty="0" smtClean="0"/>
              <a:t>Full-screen overlay </a:t>
            </a:r>
            <a:r>
              <a:rPr lang="en-US" dirty="0" err="1" smtClean="0"/>
              <a:t>nav</a:t>
            </a:r>
            <a:r>
              <a:rPr lang="en-US" dirty="0" smtClean="0"/>
              <a:t> menu w/ roman numerals for links (like book chapters), e.g.</a:t>
            </a:r>
            <a:r>
              <a:rPr lang="en-US" sz="2000" dirty="0" smtClean="0">
                <a:latin typeface="Century Schoolbook" panose="02040604050505020304" pitchFamily="18" charset="0"/>
              </a:rPr>
              <a:t> I About II Projects IV Contact.</a:t>
            </a:r>
          </a:p>
          <a:p>
            <a:pPr>
              <a:lnSpc>
                <a:spcPct val="170000"/>
              </a:lnSpc>
            </a:pPr>
            <a:r>
              <a:rPr lang="en-US" dirty="0" smtClean="0"/>
              <a:t>OMG it’s due in two days!!! What are you thinking????? Keep it SIMPLE (too late…)</a:t>
            </a:r>
          </a:p>
        </p:txBody>
      </p:sp>
    </p:spTree>
    <p:extLst>
      <p:ext uri="{BB962C8B-B14F-4D97-AF65-F5344CB8AC3E}">
        <p14:creationId xmlns:p14="http://schemas.microsoft.com/office/powerpoint/2010/main" val="67139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entury Schoolbook" panose="02040604050505020304" pitchFamily="18" charset="0"/>
              </a:rPr>
              <a:t>Wireframing</a:t>
            </a:r>
            <a:r>
              <a:rPr lang="en-US" dirty="0">
                <a:latin typeface="Century Schoolbook" panose="02040604050505020304" pitchFamily="18" charset="0"/>
              </a:rPr>
              <a:t> </a:t>
            </a:r>
            <a:r>
              <a:rPr lang="en-US" dirty="0" smtClean="0">
                <a:latin typeface="Century Schoolbook" panose="02040604050505020304" pitchFamily="18" charset="0"/>
              </a:rPr>
              <a:t>&amp; Mood-boarding</a:t>
            </a:r>
            <a:endParaRPr lang="en-US" dirty="0">
              <a:latin typeface="Century Schoolbook" panose="020406040505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271" y="1825625"/>
            <a:ext cx="9050529" cy="4399562"/>
          </a:xfr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21" y="1825625"/>
            <a:ext cx="5181600" cy="3139991"/>
          </a:xfrm>
        </p:spPr>
      </p:pic>
    </p:spTree>
    <p:extLst>
      <p:ext uri="{BB962C8B-B14F-4D97-AF65-F5344CB8AC3E}">
        <p14:creationId xmlns:p14="http://schemas.microsoft.com/office/powerpoint/2010/main" val="258259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entury Schoolbook" panose="02040604050505020304" pitchFamily="18" charset="0"/>
              </a:rPr>
              <a:t>Double-barrel Dilemma: Staircase Logo</a:t>
            </a:r>
            <a:endParaRPr lang="en-US" dirty="0">
              <a:latin typeface="Century Schoolbook" panose="020406040505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338" y="1825625"/>
            <a:ext cx="8951323" cy="4351338"/>
          </a:xfrm>
        </p:spPr>
      </p:pic>
      <p:cxnSp>
        <p:nvCxnSpPr>
          <p:cNvPr id="6" name="Elbow Connector 5"/>
          <p:cNvCxnSpPr/>
          <p:nvPr/>
        </p:nvCxnSpPr>
        <p:spPr>
          <a:xfrm rot="16200000" flipH="1">
            <a:off x="6727804" y="3276094"/>
            <a:ext cx="1241407" cy="950738"/>
          </a:xfrm>
          <a:prstGeom prst="bentConnector3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6527968" y="2331417"/>
            <a:ext cx="2216361" cy="211341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4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entury Schoolbook" panose="02040604050505020304" pitchFamily="18" charset="0"/>
              </a:rPr>
              <a:t>In the </a:t>
            </a:r>
            <a:r>
              <a:rPr lang="en-US" sz="4000" dirty="0" smtClean="0">
                <a:latin typeface="Century Schoolbook" panose="02040604050505020304" pitchFamily="18" charset="0"/>
              </a:rPr>
              <a:t>beginning</a:t>
            </a:r>
            <a:r>
              <a:rPr lang="en-US" dirty="0" smtClean="0">
                <a:latin typeface="Century Schoolbook" panose="02040604050505020304" pitchFamily="18" charset="0"/>
              </a:rPr>
              <a:t>, there was clean code…</a:t>
            </a:r>
            <a:endParaRPr lang="en-US" dirty="0">
              <a:latin typeface="Century Schoolbook" panose="020406040505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1" cy="4351338"/>
          </a:xfrm>
        </p:spPr>
      </p:pic>
    </p:spTree>
    <p:extLst>
      <p:ext uri="{BB962C8B-B14F-4D97-AF65-F5344CB8AC3E}">
        <p14:creationId xmlns:p14="http://schemas.microsoft.com/office/powerpoint/2010/main" val="1738192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But, it grew big &amp; messy.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sz="40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</a:rPr>
              <a:t>I had to scrap it </a:t>
            </a:r>
            <a:r>
              <a:rPr lang="en-US" sz="40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Century Schoolbook" panose="02040604050505020304" pitchFamily="18" charset="0"/>
                <a:sym typeface="Wingdings" panose="05000000000000000000" pitchFamily="2" charset="2"/>
              </a:rPr>
              <a:t></a:t>
            </a: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62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368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Century Schoolbook</vt:lpstr>
      <vt:lpstr>Wingdings</vt:lpstr>
      <vt:lpstr>Office Theme</vt:lpstr>
      <vt:lpstr>Portfolio</vt:lpstr>
      <vt:lpstr>Brainstorming</vt:lpstr>
      <vt:lpstr>PowerPoint Presentation</vt:lpstr>
      <vt:lpstr>“What cool things can I do with pure CSS?”</vt:lpstr>
      <vt:lpstr>Inspiration: Storytelling &amp; Adventure</vt:lpstr>
      <vt:lpstr>Wireframing &amp; Mood-boarding</vt:lpstr>
      <vt:lpstr>Double-barrel Dilemma: Staircase Logo</vt:lpstr>
      <vt:lpstr>In the beginning, there was clean code…</vt:lpstr>
      <vt:lpstr>But, it grew big &amp; messy.</vt:lpstr>
      <vt:lpstr>Usability &amp; Accessibility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Caitlin WB</dc:creator>
  <cp:lastModifiedBy>Caitlin WB</cp:lastModifiedBy>
  <cp:revision>11</cp:revision>
  <dcterms:created xsi:type="dcterms:W3CDTF">2018-09-24T00:45:22Z</dcterms:created>
  <dcterms:modified xsi:type="dcterms:W3CDTF">2018-09-24T03:58:31Z</dcterms:modified>
</cp:coreProperties>
</file>

<file path=docProps/thumbnail.jpeg>
</file>